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3" r:id="rId5"/>
    <p:sldId id="264" r:id="rId6"/>
    <p:sldId id="262" r:id="rId7"/>
    <p:sldId id="258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5"/>
  </p:normalViewPr>
  <p:slideViewPr>
    <p:cSldViewPr snapToGrid="0" snapToObjects="1">
      <p:cViewPr>
        <p:scale>
          <a:sx n="98" d="100"/>
          <a:sy n="98" d="100"/>
        </p:scale>
        <p:origin x="-78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567B2D1-CC3A-824E-B01B-1401F61FD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ADB22BB-5AF5-8F4B-855C-7F2C12FB7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A118C6B-09BB-A94E-AD06-1E69E232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410B659-A878-0A46-8F0C-772F9BD3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3C94995-34F5-D841-9198-34D2C353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39709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D50AA16-7EF3-3C4A-9D7F-575B08D2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6AAEEC2-BB57-B749-AE1B-0BEE4FEF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D3FC91A-DE54-AE49-999A-671A2A16A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BED24DB-242C-A948-BDD2-126E5016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2B0E978-F9E2-0942-8F56-3EB16540C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9254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81E9FF-6B6B-BD4C-8048-658315A05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481DFECA-7FA2-434B-917F-B22A39A8F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A5D8D3E-E417-F640-9CF9-1B08FF9D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D20F088-B773-0747-926B-732AD1C7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D7C15A4-04EB-844D-B025-12940F91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9631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0B8BD3F-60EB-5F4D-9AD5-43C7C5BC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C677336-BAE9-1142-9A83-04FAA4C3B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22A94AF2-CCE0-A344-84D6-EDC6B9930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80308E0-B57A-6B47-854D-10FC1476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40516F63-0D29-C44A-A359-7BE7126A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F070B2C2-7D1F-4F49-AE70-10651AA2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8142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17CE708-6907-9740-8E09-D20C49E3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36EAE3B-6822-8D49-ABE8-BAE1C7BF0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EA4B475E-3CF0-5E47-8E35-12C362C3B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2DFA66DB-14AE-8646-9635-F3A982DFC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B5B7B7B5-0ABB-BC4F-9053-55D781ED7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10B7FFFD-FEBE-854A-A4C5-D0CAA9E54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4A2E2B8-EC13-A641-9923-8F11367FB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2A7DC353-7596-5749-B0E6-F4A56DDF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75768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86D3DE-A5A2-BD46-BBEE-9C863BCEB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BEF9D622-C01B-CD4F-9181-3E66B1D3D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28EECC25-2C5C-BC40-8203-8D613F75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3B5A5A1-96BC-5C44-B569-86B351AC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3865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2E0F03A0-92C8-F444-A263-FBE2E0F78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C4F3F524-2E33-1D48-88BB-4CD1001F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96FEA244-B704-8F4C-8AD9-036E0059D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24006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5A9A14-7EE9-ED46-8CB4-6FF7BF46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F218592-0438-2541-9529-D8CF88F5B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0943343-400E-1846-AB0D-8B2D46D6C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12D7C856-8B0F-D944-9CB0-771B3BFF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62B1C3A-992D-904E-9543-4FBD1ADF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B1267C2B-6ED8-BF42-93E0-EC45C6E3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9159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DD740F5-2022-6940-93F2-F655DA2D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91BF8A86-ED0D-3147-AF44-2F74410D12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99266E7F-9431-7349-83A2-D40867622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20DCB559-F979-1E4E-A9BC-5A0EDD46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DFE2264-E471-B849-B097-A7E5932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AF14DA71-D6DB-5842-9EAE-A9D8AA55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71543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26D0867-5AB2-EE45-8F1D-B3DC2CB3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4FD17B8B-2200-FF46-8AC7-25FD32694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F10EDEC-29BD-BC4C-AB4C-FB5E4721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CBFB82E-0E41-EC4C-B405-D844884C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2AD6A3F-3245-144F-9B78-D94A07D4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76126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510A3943-6D60-A14A-8E65-983FC3291E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EC15E28-8E42-D346-B1CA-F4B2C857F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1AE6919-05F4-CF46-8DBA-330C20F0C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1A05FFF-8D79-744C-8CAF-95D3AA6F8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3FF0976-C1F8-BC4B-9B98-BEEAE3C7D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41018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A5135DDD-1BA0-264C-A308-34FA17CE7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0A027B9-049B-2D4F-8E7A-3EAF497A4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A7C8FFF-17EC-A04B-8E55-427D1BFA1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E4491-1133-FD45-B590-9EEF8B5FB3A1}" type="datetimeFigureOut">
              <a:rPr lang="de-DE" smtClean="0"/>
              <a:pPr/>
              <a:t>22.06.2020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B254653-A06C-DB43-A032-A15E2F029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ED3D15C-7FBF-7F48-BB07-C478B8C68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9442-8226-324E-9669-A50B66F2DCD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7682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4a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m4a"/><Relationship Id="rId5" Type="http://schemas.openxmlformats.org/officeDocument/2006/relationships/image" Target="../media/image1.png"/><Relationship Id="rId4" Type="http://schemas.microsoft.com/office/2007/relationships/media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itbertus.de/export/sites/suitbertusgymnasium/.content/.galleries/Oberstufe/Praktikumsbericht2017Hemming.pdf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4.m4a"/><Relationship Id="rId5" Type="http://schemas.openxmlformats.org/officeDocument/2006/relationships/image" Target="../media/image1.png"/><Relationship Id="rId4" Type="http://schemas.microsoft.com/office/2007/relationships/media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22BBF6C-F19F-E344-AE60-0C587C648D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SuitFuture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/>
              <a:t>Lessons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B816D76B-B797-B24F-9A2D-273B8ABA1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Von Anna, Annika, Hannah und Marie</a:t>
            </a:r>
          </a:p>
        </p:txBody>
      </p:sp>
      <p:pic>
        <p:nvPicPr>
          <p:cNvPr id="4" name="Vorstellung " descr="Vorstellung ">
            <a:hlinkClick r:id="" action="ppaction://media"/>
            <a:extLst>
              <a:ext uri="{FF2B5EF4-FFF2-40B4-BE49-F238E27FC236}">
                <a16:creationId xmlns:a16="http://schemas.microsoft.com/office/drawing/2014/main" xmlns="" id="{5E4188EF-905A-174D-A904-EDBCF756273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0578" y="4365978"/>
            <a:ext cx="891822" cy="89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4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464E357-28BE-D243-99A4-069C66E41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machen wir?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1059A25-A34B-D94A-B44E-39647BF9D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Informieren die Mitschüler über alles zur </a:t>
            </a:r>
            <a:r>
              <a:rPr lang="de-DE" dirty="0" err="1"/>
              <a:t>StuBo</a:t>
            </a:r>
            <a:endParaRPr lang="de-DE" dirty="0"/>
          </a:p>
          <a:p>
            <a:pPr lvl="1"/>
            <a:r>
              <a:rPr lang="de-DE" dirty="0"/>
              <a:t>Möglichkeiten zur Studien- und Berufsorientierung (</a:t>
            </a:r>
            <a:r>
              <a:rPr lang="de-DE" dirty="0" err="1"/>
              <a:t>StuBo</a:t>
            </a:r>
            <a:r>
              <a:rPr lang="de-DE" dirty="0"/>
              <a:t>)</a:t>
            </a:r>
          </a:p>
          <a:p>
            <a:r>
              <a:rPr lang="de-DE" dirty="0"/>
              <a:t>Wir helfen und planen bei Veranstaltungen (z.B. Praktikums Vor- und Nachbesprechung)</a:t>
            </a:r>
          </a:p>
          <a:p>
            <a:r>
              <a:rPr lang="de-DE" dirty="0"/>
              <a:t>Verbesserungsvorschläge </a:t>
            </a:r>
          </a:p>
          <a:p>
            <a:r>
              <a:rPr lang="de-DE" dirty="0"/>
              <a:t>Vorbereitung auf Berufs- oder Studieneignungstests (Assessment Center/Testtraining)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pic>
        <p:nvPicPr>
          <p:cNvPr id="4" name="Was machen wir?" descr="Was machen wir?">
            <a:hlinkClick r:id="" action="ppaction://media"/>
            <a:extLst>
              <a:ext uri="{FF2B5EF4-FFF2-40B4-BE49-F238E27FC236}">
                <a16:creationId xmlns:a16="http://schemas.microsoft.com/office/drawing/2014/main" xmlns="" id="{B52052FD-AC4E-9A43-9C85-26EF635659D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53641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281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>
            <a:extLst>
              <a:ext uri="{FF2B5EF4-FFF2-40B4-BE49-F238E27FC236}">
                <a16:creationId xmlns:a16="http://schemas.microsoft.com/office/drawing/2014/main" xmlns="" id="{D6987124-772A-B84A-8D9E-D56249820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2016" y="534463"/>
            <a:ext cx="8787967" cy="5789074"/>
          </a:xfrm>
        </p:spPr>
      </p:pic>
      <p:pic>
        <p:nvPicPr>
          <p:cNvPr id="5" name="Übersicht " descr="Übersicht ">
            <a:hlinkClick r:id="" action="ppaction://media"/>
            <a:extLst>
              <a:ext uri="{FF2B5EF4-FFF2-40B4-BE49-F238E27FC236}">
                <a16:creationId xmlns:a16="http://schemas.microsoft.com/office/drawing/2014/main" xmlns="" id="{3813EFC8-5EB9-3848-BF58-A151007FAFC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599" y="55107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369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2D5C891-1083-B641-A5C0-4D8CB698C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>
            <a:normAutofit/>
          </a:bodyPr>
          <a:lstStyle/>
          <a:p>
            <a:r>
              <a:rPr lang="de-DE" sz="5000" dirty="0"/>
              <a:t>Berufspraktikum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7294405-C6A0-8249-8820-D0EAE506CB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Beispielpraktikumsbericht:</a:t>
            </a:r>
          </a:p>
          <a:p>
            <a:r>
              <a:rPr lang="de-DE" dirty="0">
                <a:hlinkClick r:id="rId3"/>
              </a:rPr>
              <a:t>https://www.suitbertus.de/export/sites/suitbertusgymnasium/.content/.galleries/Oberstufe/Praktikumsbericht2017Hemming.pdf</a:t>
            </a:r>
            <a:r>
              <a:rPr lang="de-DE" dirty="0"/>
              <a:t> </a:t>
            </a:r>
          </a:p>
          <a:p>
            <a:endParaRPr lang="de-DE" dirty="0"/>
          </a:p>
        </p:txBody>
      </p:sp>
      <p:pic>
        <p:nvPicPr>
          <p:cNvPr id="4" name="Sound aufgezeichnet" descr="Sound aufgezeichnet">
            <a:hlinkClick r:id="" action="ppaction://media"/>
            <a:extLst>
              <a:ext uri="{FF2B5EF4-FFF2-40B4-BE49-F238E27FC236}">
                <a16:creationId xmlns:a16="http://schemas.microsoft.com/office/drawing/2014/main" xmlns="" id="{9CFD145D-0257-8444-AEBF-0A471C20AE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4851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12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07BC735-E369-D845-A6F6-0736615B2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560" y="406400"/>
            <a:ext cx="9144000" cy="2387600"/>
          </a:xfrm>
        </p:spPr>
        <p:txBody>
          <a:bodyPr>
            <a:normAutofit/>
          </a:bodyPr>
          <a:lstStyle/>
          <a:p>
            <a:r>
              <a:rPr lang="de-DE" sz="5000" dirty="0"/>
              <a:t>Testtraining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639549A-854C-DB49-9022-2F78CECCC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Sound aufgezeichnet" descr="Sound aufgezeichnet">
            <a:hlinkClick r:id="" action="ppaction://media"/>
            <a:extLst>
              <a:ext uri="{FF2B5EF4-FFF2-40B4-BE49-F238E27FC236}">
                <a16:creationId xmlns:a16="http://schemas.microsoft.com/office/drawing/2014/main" xmlns="" id="{A955CB0C-698C-8443-9091-B18F4237A1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53498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214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DEA6CE0-3B10-AE46-9335-78311082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>
                <a:latin typeface="+mj-lt"/>
              </a:rPr>
              <a:t>                                    </a:t>
            </a:r>
            <a:r>
              <a:rPr lang="de-DE" sz="5000" dirty="0">
                <a:latin typeface="+mj-lt"/>
              </a:rPr>
              <a:t>Assessment Center </a:t>
            </a:r>
          </a:p>
        </p:txBody>
      </p:sp>
      <p:pic>
        <p:nvPicPr>
          <p:cNvPr id="7" name="Sound aufgezeichnet" descr="Sound aufgezeichnet">
            <a:hlinkClick r:id="" action="ppaction://media"/>
            <a:extLst>
              <a:ext uri="{FF2B5EF4-FFF2-40B4-BE49-F238E27FC236}">
                <a16:creationId xmlns:a16="http://schemas.microsoft.com/office/drawing/2014/main" xmlns="" id="{98743CF4-F576-1749-87AE-DED0ACF2E1C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49865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805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E1A715-E5D9-234B-99CC-54D15E22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 Fragen: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1F5028D-716E-0A40-B487-5A25491D6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Entweder uns anschreiben (Instagram):</a:t>
            </a:r>
          </a:p>
          <a:p>
            <a:pPr lvl="1"/>
            <a:r>
              <a:rPr lang="de-DE" dirty="0"/>
              <a:t>@</a:t>
            </a:r>
            <a:r>
              <a:rPr lang="de-DE" dirty="0" err="1"/>
              <a:t>marie.zeimes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@</a:t>
            </a:r>
            <a:r>
              <a:rPr lang="de-DE" dirty="0" err="1"/>
              <a:t>annika_alb</a:t>
            </a:r>
            <a:r>
              <a:rPr lang="de-DE" dirty="0"/>
              <a:t>_</a:t>
            </a:r>
          </a:p>
          <a:p>
            <a:pPr lvl="1"/>
            <a:r>
              <a:rPr lang="de-DE" dirty="0"/>
              <a:t>@</a:t>
            </a:r>
            <a:r>
              <a:rPr lang="de-DE" dirty="0" err="1"/>
              <a:t>hannah_nll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@anna.bd2</a:t>
            </a:r>
          </a:p>
          <a:p>
            <a:pPr marL="457200" lvl="1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Oder nochmal selber nachlesen:</a:t>
            </a:r>
          </a:p>
          <a:p>
            <a:r>
              <a:rPr lang="de-DE" dirty="0"/>
              <a:t>https://</a:t>
            </a:r>
            <a:r>
              <a:rPr lang="de-DE" dirty="0" err="1"/>
              <a:t>prezi.com</a:t>
            </a:r>
            <a:r>
              <a:rPr lang="de-DE" dirty="0"/>
              <a:t>/p/1evolwiv0ubo/</a:t>
            </a:r>
            <a:r>
              <a:rPr lang="de-DE" dirty="0" err="1"/>
              <a:t>stubo-prezi</a:t>
            </a:r>
            <a:r>
              <a:rPr lang="de-DE" dirty="0"/>
              <a:t>/</a:t>
            </a:r>
          </a:p>
        </p:txBody>
      </p:sp>
      <p:pic>
        <p:nvPicPr>
          <p:cNvPr id="4" name="Sound aufgezeichnet" descr="Sound aufgezeichnet">
            <a:hlinkClick r:id="" action="ppaction://media"/>
            <a:extLst>
              <a:ext uri="{FF2B5EF4-FFF2-40B4-BE49-F238E27FC236}">
                <a16:creationId xmlns:a16="http://schemas.microsoft.com/office/drawing/2014/main" xmlns="" id="{6CEAAE04-8F65-B54E-A224-A89B3C4414B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0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Benutzerdefiniert</PresentationFormat>
  <Paragraphs>24</Paragraphs>
  <Slides>7</Slides>
  <Notes>0</Notes>
  <HiddenSlides>0</HiddenSlides>
  <MMClips>7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Office</vt:lpstr>
      <vt:lpstr>SuitFuture Lessons</vt:lpstr>
      <vt:lpstr>Was machen wir?</vt:lpstr>
      <vt:lpstr>Folie 3</vt:lpstr>
      <vt:lpstr>Berufspraktikum </vt:lpstr>
      <vt:lpstr>Testtraining </vt:lpstr>
      <vt:lpstr>Folie 6</vt:lpstr>
      <vt:lpstr>Bei Fragen: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SuitFuture Lessons</dc:title>
  <dc:creator>a_budde@web.de</dc:creator>
  <cp:lastModifiedBy>Lehrer</cp:lastModifiedBy>
  <cp:revision>13</cp:revision>
  <dcterms:created xsi:type="dcterms:W3CDTF">2020-06-22T07:32:19Z</dcterms:created>
  <dcterms:modified xsi:type="dcterms:W3CDTF">2020-06-22T12:55:15Z</dcterms:modified>
</cp:coreProperties>
</file>